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B7296B-A2B3-4016-8171-567A08318E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C229B7-C81E-42B8-8B50-304CAE8050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structure of the SSR database (TeaMiD).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FD6E15-905C-4F26-8F53-92998F4A25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The structure of the SSR database (TeaMiD).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206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 The structure of the SSR database (TeaMiD).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2024-05-19T16:18:52Z</dcterms:modified>
</cp:coreProperties>
</file>