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F8253-3E9C-409A-B31A-F1953EBF80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49D14A-5B60-4D44-A642-D7231BFD07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curves corresponding to the individual feature and collective features: (a) ROCs corresponding to the best utilized classifier (XGBoost) based on the single feature, (b) ROCs corresponding to the utilized classifiers at the presence of all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DB6B7-8E5A-407D-8B85-32FCA18AA7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ROC curves corresponding to the individual feature and collective features: (a) ROCs corresponding to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38500" y="1371600"/>
            <a:ext cx="2658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ROC curves corresponding to the individual feature and collective features: (a) ROCs corresponding to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2024-05-16T04:45:31Z</dcterms:modified>
</cp:coreProperties>
</file>