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A7A63-27AA-4649-9987-BFD9AA3648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D8C1E-2575-42AD-B213-AA2C1C29E2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workflow of BCSCdb online database and summary of data statistics.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895EB-C653-428C-88FF-B39D4E18F0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pie chart showing the percentage of CSCs biomarkers in 10 different types of cancer present in BCSCdb.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895EB-C653-428C-88FF-B39D4E18F0A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output page of BCSCdb showing the result of three tables (A) CSC biomarker, (B) CSC biomarker interaction and (C) CSC therapeutics, respectively, of query search ‘PROM1’.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895EB-C653-428C-88FF-B39D4E18F0A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Interaction network showing MIR582 regulation in the A549 NSCLC cell line. (B) Interaction network showing MIR582 regulation in the H1975 NSCLC cell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895EB-C653-428C-88FF-B39D4E18F0A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the workflow of BCSCdb online database and summary of data statistics.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41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pie chart showing the percentage of CSCs biomarkers in 10 different types of cancer present in BCSCdb.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Snapshot of output page of BCSCdb showing the result of three tables (A) CSC biomarker, (B) CSC biomarker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09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(A) Interaction network showing MIR582 regulation in the A549 NSCLC cell line. (B) Interaction network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815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Schematic representation of the workflow of BCSCdb online database and summary of data statistics.
</vt:lpstr>
      <vt:lpstr>Figure 2. A pie chart showing the percentage of CSCs biomarkers in 10 different types of cancer present in BCSCdb.
</vt:lpstr>
      <vt:lpstr>Figure 3. Snapshot of output page of BCSCdb showing the result of three tables (A) CSC biomarker, (B) CSC biomarker ...</vt:lpstr>
      <vt:lpstr>Figure 4. (A) Interaction network showing MIR582 regulation in the A549 NSCLC cell line. (B) Interaction network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2024-05-04T07:51:12Z</dcterms:modified>
</cp:coreProperties>
</file>