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69293-D2F3-4639-ABC6-473DF33D8F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4EF60-A7DF-42CE-BD0F-B90FDA7113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International Cancer Genome Consortium (ICGC) projects (March 2011).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3342E-6835-46E0-B36F-1030507515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International Cancer Genome Consortium (ICGC) projects (March 2011).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247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International Cancer Genome Consortium (ICGC) projects (March 2011).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2024-05-01T23:31:41Z</dcterms:modified>
</cp:coreProperties>
</file>