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6AFD0-49A6-4BE4-B73F-933741BDBE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28FA3-47F7-4279-B84E-6CE7618BF6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PSI-MS ontology, shown in screenshots from the OBO-Edit (17) software Left: the eight main branches of the PSI-MS ontology together with the terms and relations included from the PATO (quality) and ‘Unit’ ontologies. Middle: the ‘spectrum generation information’ branch of the PSI-MS ontology. Right: the ‘spectrum interpretation’ branch of the PSI-MS ontology. The striked out terms denote terms that are made obsolete.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7A818B-95B9-4B2B-A669-82AE533705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PSI-MS ontology, shown in screenshots from the OBO-Edit (17) software Left: the eight main branches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PSI-MS ontology, shown in screenshots from the OBO-Edit (17) software Left: the eight main branches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2024-05-17T06:05:59Z</dcterms:modified>
</cp:coreProperties>
</file>