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B6922-2258-4ADC-BA0A-0C5A949B37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FAACE-10D9-4A34-8CC4-C6F55F9E4C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three-dimensional structure segment obtained using ‘Modelling peptide’ tool. The three-dimensional structure segment of the homologue identified by querying ‘C4 - C19, C9- C21 and C14 - C26’ disulphide connectivity. The cysteine residues and the corresponding disulphide bridges are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64AE8-DFD2-4B96-8B37-18D3438CC7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Representation of the three-dimensional structure segment obtained using ‘Modelling peptide’ tool.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Representation of the three-dimensional structure segment obtained using ‘Modelling peptide’ tool.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2024-07-27T08:06:08Z</dcterms:modified>
</cp:coreProperties>
</file>