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9E8618-0F5F-4BBB-B1AA-622F28FC72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6791C-6551-4DC0-B4F4-2269EE43D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the hyper-parameter w on the development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212F1-C4E0-4E63-AE12-DD7D8E0A11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effect of the hyper-parameter w on the development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62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effect of the hyper-parameter w on the development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2024-05-14T22:43:41Z</dcterms:modified>
</cp:coreProperties>
</file>