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D42DC-C59E-4E0E-9E8B-E7CFD2BF58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F6B242-FE42-4466-AB73-11398F0BE0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distribution of the different original content values and their corresponding literature references, used to calculate a mean content value of a given polyphenol in a given food.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99FB1-D748-4A48-A6F6-FFDF08480A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Phenol-Explorer: screenshot of the distribution of the different original content values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87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Phenol-Explorer: screenshot of the distribution of the different original content values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2024-05-17T06:05:54Z</dcterms:modified>
</cp:coreProperties>
</file>