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B920C-D455-4161-9998-A064FE6CF5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E6B1D-383C-4A70-9012-979F14F247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editor in action: the user is about to add an annotation manually to automatically pre-annotated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0AE06-2534-4C1D-B463-4DE89CA0D1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Annotation editor in action: the user is about to add an annotation manually to automatically pre-annotated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893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Annotation editor in action: the user is about to add an annotation manually to automatically pre-annotated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2024-05-19T16:02:03Z</dcterms:modified>
</cp:coreProperties>
</file>