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0DB119-D61F-4EB5-B534-FB69249BCA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13C02C-C168-46F5-A256-A2391028E4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Identifier mapping process.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97B494-8BAD-4F15-974D-2D61F59B0A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Identifier mapping process.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828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Identifier mapping process.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2024-05-07T05:58:43Z</dcterms:modified>
</cp:coreProperties>
</file>