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99922-3D77-4162-BCBA-82DFE951BA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64389-0735-4D4A-835C-CAFB18B3A2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a BioCyc database generated by CycADS. An example page from AcypiCyc showing the enrichment of a BioCyc gene page with complementary information about the annotation source included in the ‘Summary’ and extra hyperlinks (‘Unification Links’) to important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683DC-AFB2-46C3-A928-2A62F2A468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Screenshots of a BioCyc database generated by CycADS. An example page from AcypiCyc showing the enrichment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846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Screenshots of a BioCyc database generated by CycADS. An example page from AcypiCyc showing the enrichment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2024-04-29T08:14:40Z</dcterms:modified>
</cp:coreProperties>
</file>