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515DF-4F5C-4F87-9BBD-1ABD1EF596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8C0CC-B128-4203-89AC-6E4E05A580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a genetic map page. (A) The map details provide the name of the map, the map units and a brief description. Additional details are available by clicking the ‘More Details’ link on the right sidebar (not shown). (B) If features (e.g. genetic markers) are associated with a map, they are listed by clicking on the ‘Properties’ link of the right sidebar.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8466D-4E90-4997-B622-F11C8A9918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Screenshots of a genetic map page. (A) The map details provide the name of the map, the map units and a brief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Screenshots of a genetic map page. (A) The map details provide the name of the map, the map units and a brief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2024-05-16T15:27:10Z</dcterms:modified>
</cp:coreProperties>
</file>