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B21EDC-A4CB-4C5B-BC1B-E17D6E689A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77F9A-B1C3-41B8-842B-9F01AA8CAA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Default views for the Network Viewer from (A) the root tissue and (B) the shoot tissue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D909A-3C42-46E9-9531-30A576A796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Default views for the Network Viewer from (A) the root tissue and (B) the shoot tissue under drought stress.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66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Default views for the Network Viewer from (A) the root tissue and (B) the shoot tissue under drought stress.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2024-05-05T18:43:38Z</dcterms:modified>
</cp:coreProperties>
</file>