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02493-EA9F-4755-A9FB-C93A1F3809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C18B3-428F-48E8-A982-0F1D485903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Tissue preferential expression heatmap of wheat (A), rice (B) and maize (C). The tissue preferential miRNA were filtered on the basis of fold change (above 80-fold) expression as compared with other miRNA expression and the fold change values were calculated by cumulative TPM values of one tissue versus average of cumulative TPM of other tissues.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736A3-E480-432F-80B4-0F8E0F4F51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Tissue preferential expression heatmap of wheat (A), rice (B) and maize (C). The tissue preferential miRNA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12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Tissue preferential expression heatmap of wheat (A), rice (B) and maize (C). The tissue preferential miRNA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2024-05-18T18:36:36Z</dcterms:modified>
</cp:coreProperties>
</file>