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3F1CA6-8757-4EE7-ACE2-169C6E7B0C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1C643F-6AA2-4B48-8E32-96FCFEB13C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Graphical representation of immune mechanism through PRRs and PAMPs association after the microbial invasion.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DC3F9A-E063-43DA-B5A7-9C427BEF66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Graphical representation of immune mechanism through PRRs and PAMPs association after the microbial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92300" y="1371600"/>
            <a:ext cx="535608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Graphical representation of immune mechanism through PRRs and PAMPs association after the microbial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2024-05-19T19:11:04Z</dcterms:modified>
</cp:coreProperties>
</file>