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62012-F302-4C9E-A855-9257B97FD3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431AD-6F4C-4E07-A829-8905494F69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Administration page providing configuration options for MapViewer displays. A. The General section interface to configure links for tutorials and usage examples. B. Toolbar settings to specify feature name format. C. The Chado section provides way to customize Chado terminology for feature position names. D. Maps to be excluded from display by the MapViewer can be listed in the Tools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88141-9983-438D-B6F1-8AF6E4BFB4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Administration page providing configuration options for MapViewer displays. A. The General section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82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Administration page providing configuration options for MapViewer displays. A. The General section interface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2024-05-16T11:18:15Z</dcterms:modified>
</cp:coreProperties>
</file>