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0E34E1-5075-4C03-B75A-E7C674E1011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0D90F5-AF03-40C2-8F27-15C4289E98D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Structure of a BEL statement. This example of a BEL statement describes that an abundance of the chemical corticosteroid reduces the biological process Oxidative Stress . For the identification and disambiguation of domain-specific terms and concepts in BEL pre-defined namespaces, in this example, CHEBI and MESHPP are used. The namespaces CHEBI contains chemical entities from the resource ChEBI ( http://www.ebi.ac.uk/chebi/ ) and MESHPP contains various biological processes from MeSH ( http://www.nlm.nih.gov/mesh/ ) Phenomena and Processes [G] branch.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All rights reserved. For permissions, please e-mail: journals.permissions@oup.com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94AF0F-F77A-41BF-8F86-DB390E8F72A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Architecture of semiautomatic information extraction workflow BELIEF. The workflow consists of a text mining pipeline (BELIEF Pipeline) and a web-based biocuration tool (BELIEF Dashboard). ( Note : UIMA: Unstructured Information Management Architecture. UIMA Reader: A reader component to parse and extr act information from UIMA XCAS documents. JSVC Daemon: A Java library that allows applications to run as daemons.).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All rights reserved. For permissions, please e-mail: journals.permissions@oup.com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94AF0F-F77A-41BF-8F86-DB390E8F72A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Architecture of the BELIEF text mining pipeline. ( Note : POS Tagging: Part of Speech Tagging. NLP: Natural Language Processing. TEES: Turku Event Extraction System, a state-of-the-art relation extraction system. GE: Genia Event Extraction for NFkB knowledgebase, a BioNLP Shared Task. PC: Pathway Curation, a BioNLP Shared Task.).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All rights reserved. For permissions, please e-mail: journals.permissions@oup.com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94AF0F-F77A-41BF-8F86-DB390E8F72A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Screenshot of the evidence-centric curation view. In the upper left, the evidence text is visualized. Detected concepts in the current evidence text are shown in the upper right. In the bottom left, the curation of BEL statements and their context annotations can be performed.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All rights reserved. For permissions, please e-mail: journals.permissions@oup.com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94AF0F-F77A-41BF-8F86-DB390E8F72A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Screenshot of the document management system listing documents for project ‘Demoversion’.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All rights reserved. For permissions, please e-mail: journals.permissions@oup.com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94AF0F-F77A-41BF-8F86-DB390E8F72A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Screenshot of the statement-centric curation view in the BELIEF Dashboard.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All rights reserved. For permissions, please e-mail: journals.permissions@oup.com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94AF0F-F77A-41BF-8F86-DB390E8F72A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Average number of documents curated by curators in 1 h through assited curation using BELIEF Dashboard and through manual curation. The documents with BEL syntax errors are shown here as invalid. The curators are ordered according to their experience of BEL curation.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All rights reserved. For permissions, please e-mail: journals.permissions@oup.com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94AF0F-F77A-41BF-8F86-DB390E8F72A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Time usage by curators and curation 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All rights reserved. For permissions, please e-mail: journals.permissions@oup.com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94AF0F-F77A-41BF-8F86-DB390E8F72A7}"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13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13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13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13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w13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w13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w13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w13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baw136, </a:t>
            </a:r>
            <a:r>
              <a:rPr lang="en-US" altLang="en-US" sz="1000">
                <a:solidFill>
                  <a:srgbClr val="333333"/>
                </a:solidFill>
                <a:hlinkClick r:id="rId3"/>
              </a:rPr>
              <a:t>https://doi.org/10.1093/database/baw136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Structure of a BEL statement. This example of a BEL statement describes that an abundance of the chemical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08861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baw136, </a:t>
            </a:r>
            <a:r>
              <a:rPr lang="en-US" altLang="en-US" sz="1000">
                <a:solidFill>
                  <a:srgbClr val="333333"/>
                </a:solidFill>
                <a:hlinkClick r:id="rId3"/>
              </a:rPr>
              <a:t>https://doi.org/10.1093/database/baw136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Architecture of semiautomatic information extraction workflow BELIEF. The workflow consists of a text mining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29885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baw136, </a:t>
            </a:r>
            <a:r>
              <a:rPr lang="en-US" altLang="en-US" sz="1000">
                <a:solidFill>
                  <a:srgbClr val="333333"/>
                </a:solidFill>
                <a:hlinkClick r:id="rId3"/>
              </a:rPr>
              <a:t>https://doi.org/10.1093/database/baw136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Architecture of the BELIEF text mining pipeline. ( Note : POS Tagging: Part of Speech Tagging. NLP: Natural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0912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baw136, </a:t>
            </a:r>
            <a:r>
              <a:rPr lang="en-US" altLang="en-US" sz="1000">
                <a:solidFill>
                  <a:srgbClr val="333333"/>
                </a:solidFill>
                <a:hlinkClick r:id="rId3"/>
              </a:rPr>
              <a:t>https://doi.org/10.1093/database/baw136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Screenshot of the evidence-centric curation view. In the upper left, the evidence text is visualized.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9923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baw136, </a:t>
            </a:r>
            <a:r>
              <a:rPr lang="en-US" altLang="en-US" sz="1000">
                <a:solidFill>
                  <a:srgbClr val="333333"/>
                </a:solidFill>
                <a:hlinkClick r:id="rId3"/>
              </a:rPr>
              <a:t>https://doi.org/10.1093/database/baw136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Screenshot of the document management system listing documents for project ‘Demoversion’.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1446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baw136, </a:t>
            </a:r>
            <a:r>
              <a:rPr lang="en-US" altLang="en-US" sz="1000">
                <a:solidFill>
                  <a:srgbClr val="333333"/>
                </a:solidFill>
                <a:hlinkClick r:id="rId3"/>
              </a:rPr>
              <a:t>https://doi.org/10.1093/database/baw136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Screenshot of the statement-centric curation view in the BELIEF Dashboard.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6523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baw136, </a:t>
            </a:r>
            <a:r>
              <a:rPr lang="en-US" altLang="en-US" sz="1000">
                <a:solidFill>
                  <a:srgbClr val="333333"/>
                </a:solidFill>
                <a:hlinkClick r:id="rId3"/>
              </a:rPr>
              <a:t>https://doi.org/10.1093/database/baw136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Average number of documents curated by curators in 1 h through assited curation using BELIEF Dashboard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008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baw136, </a:t>
            </a:r>
            <a:r>
              <a:rPr lang="en-US" altLang="en-US" sz="1000">
                <a:solidFill>
                  <a:srgbClr val="333333"/>
                </a:solidFill>
                <a:hlinkClick r:id="rId3"/>
              </a:rPr>
              <a:t>https://doi.org/10.1093/database/baw136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Time usage by curators and curation 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184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Structure of a BEL statement. This example of a BEL statement describes that an abundance of the chemical ...</vt:lpstr>
      <vt:lpstr>Figure 2 Architecture of semiautomatic information extraction workflow BELIEF. The workflow consists of a text mining ...</vt:lpstr>
      <vt:lpstr>Figure 3 Architecture of the BELIEF text mining pipeline. ( Note : POS Tagging: Part of Speech Tagging. NLP: Natural ...</vt:lpstr>
      <vt:lpstr>Figure 4 Screenshot of the evidence-centric curation view. In the upper left, the evidence text is visualized. ...</vt:lpstr>
      <vt:lpstr>Figure 5 Screenshot of the document management system listing documents for project ‘Demoversion’.
</vt:lpstr>
      <vt:lpstr>Figure 6 Screenshot of the statement-centric curation view in the BELIEF Dashboard.
</vt:lpstr>
      <vt:lpstr>Figure 7 Average number of documents curated by curators in 1 h through assited curation using BELIEF Dashboard and ...</vt:lpstr>
      <vt:lpstr>Figure 8 Time usage by curators and curation type.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2024-05-18T20:45:35Z</dcterms:modified>
</cp:coreProperties>
</file>