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1F2E1-8EAE-4EA6-8DF8-911E113B88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629C5-501A-41CB-9B5D-545C2DA78B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recall results for each participating group. The ability for text-mining tools to recognize curated chemicals was measured; terms and synonyms to terms were counted as matches. Chemical recall ranged from 5% to 82%.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00139-C749-45B9-9F22-8FC3C32058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Chemical recall results for each participating group. The ability for text-mining tools to recognize curated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305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Chemical recall results for each participating group. The ability for text-mining tools to recognize curated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2024-05-15T00:26:10Z</dcterms:modified>
</cp:coreProperties>
</file>