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77F638-3B34-49B6-B839-3B96E97786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3BA811-3A9D-4844-92DF-3523EAB6FD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Size of co-expression networks. The bar charts show the total number of (A) nodes and (B) edges in the normal (red) and tumor (blue) co-expression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20C6F-16B1-409E-9D51-9721A6F0E17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Lost co-expression in tumors. The dot plots illustrate the expression (measured as FPKM) of KRAS and ZNF800 in (A) healthy lungs and (B) lung adenocarcinoma. Each dot reflects the expression of the two genes in one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20C6F-16B1-409E-9D51-9721A6F0E17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measures of centrality in the LUAD tumor network. In the normal lung co-expression network, seven of the 10 nodes with the highest Pagerank scores were zinc finger transcription factors (Table 1). The other three genes encode trinucleotide repeat-containing gene 6A protein (TNRC6A), transmembrane protein-encoding gene KIAA1109 and nuclear mitotic apparatus protein 1 (NuMA-1).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20C6F-16B1-409E-9D51-9721A6F0E17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of Pagerank scores between tumor networks (red) and normal networks (blue). On average, the correlation between Pagerank scores in tumor networks was higher than the correlation between Pagerank scores in normal networks (excluding the two normal lung tissue networks). Higher PageRank scores indicate higher centrality in the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20C6F-16B1-409E-9D51-9721A6F0E17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Community sizes across cancer and tissue types. Number of genes per community resulting from applying the Louvain algorithm on each graph in Neo4j (blue: normal, red: matched tumor).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20C6F-16B1-409E-9D51-9721A6F0E17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Community sizes in LUAD networks. Density plots of community size in LUAD (A) tumor and (B) normal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20C6F-16B1-409E-9D51-9721A6F0E17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Change in degree across large communities in LUAD. Difference of degree between tumor and normal samples for each tumor community larger than 50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20C6F-16B1-409E-9D51-9721A6F0E17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Change in path length between LUAD normal and tumor networks. On average, the path length between an epigenetic regulator and an oncogene increased from the normal graph to the tumor graph, with the most common change in path length from two to four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20C6F-16B1-409E-9D51-9721A6F0E17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Size of co-expression networks. The bar charts show the total number of (A) nodes and (B) edges in the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8536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Lost co-expression in tumors. The dot plots illustrate the expression (measured as FPKM) of KRAS and ZNF800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681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measures of centrality in the LUAD tumor network. In the normal lung co-expression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69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of Pagerank scores between tumor networks (red) and normal networks (blue). On average,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245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Community sizes across cancer and tissue types. Number of genes per community resulting from applying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768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Community sizes in LUAD networks. Density plots of community size in LUAD (A) tumor and (B) normal graphs.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905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Change in degree across large communities in LUAD. Difference of degree between tumor and normal samples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692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Change in path length between LUAD normal and tumor networks. On average, the path length between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36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Size of co-expression networks. The bar charts show the total number of (A) nodes and (B) edges in the normal ...</vt:lpstr>
      <vt:lpstr>Figure 2. Lost co-expression in tumors. The dot plots illustrate the expression (measured as FPKM) of KRAS and ZNF800 ...</vt:lpstr>
      <vt:lpstr>Figure 3. Comparison of measures of centrality in the LUAD tumor network. In the normal lung co-expression network, ...</vt:lpstr>
      <vt:lpstr>Figure 4. Correlation of Pagerank scores between tumor networks (red) and normal networks (blue). On average, the ...</vt:lpstr>
      <vt:lpstr>Figure 5. Community sizes across cancer and tissue types. Number of genes per community resulting from applying the ...</vt:lpstr>
      <vt:lpstr>Figure 6. Community sizes in LUAD networks. Density plots of community size in LUAD (A) tumor and (B) normal graphs.
</vt:lpstr>
      <vt:lpstr>Figure 7. Change in degree across large communities in LUAD. Difference of degree between tumor and normal samples for ...</vt:lpstr>
      <vt:lpstr>Figure 8. Change in path length between LUAD normal and tumor networks. On average, the path length between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2024-05-19T17:55:46Z</dcterms:modified>
</cp:coreProperties>
</file>