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7F576-68AE-46AD-B55C-DF4721C658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1C22B-F412-4127-B7CF-ED3A03AA0E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Cross-references in a UniProtKB entry. This figure shows a subset of the cross-references provided in UniProtKB entry O54952.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4A4386-3066-4347-BC0C-1C1E905FD8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Cross-references in a UniProtKB entry. This figure shows a subset of the cross-references provided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Cross-references in a UniProtKB entry. This figure shows a subset of the cross-references provided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2024-05-05T16:01:33Z</dcterms:modified>
</cp:coreProperties>
</file>