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542D5-50BE-407D-A782-B720320677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562E0-040A-4FCC-9F3D-D579822194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HSPMdb.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6656C-4F4F-4B7D-B012-168F3E0DAE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browsing page of HSPMdb.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6656C-4F4F-4B7D-B012-168F3E0DAE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entries in HSPMdb based upon origin of Hsps (A) and targeted diseases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6656C-4F4F-4B7D-B012-168F3E0DAE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scaffolds/classes of modulators targeting Hsp70 (A), Hsp90 (B), Hsp100 (C) and Hsp60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6656C-4F4F-4B7D-B012-168F3E0DAE3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Architecture of HSPMdb.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6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Schematic representation of browsing page of HSPMdb.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85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Total number of entries in HSPMdb based upon origin of Hsps (A) and targeted diseases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32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Different scaffolds/classes of modulators targeting Hsp70 (A), Hsp90 (B), Hsp100 (C) and Hsp60 (D).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27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Architecture of HSPMdb.
</vt:lpstr>
      <vt:lpstr>Figure 2 Schematic representation of browsing page of HSPMdb.
</vt:lpstr>
      <vt:lpstr>Figure 3 Total number of entries in HSPMdb based upon origin of Hsps (A) and targeted diseases (B).
</vt:lpstr>
      <vt:lpstr>Figure 4 Different scaffolds/classes of modulators targeting Hsp70 (A), Hsp90 (B), Hsp100 (C) and Hsp60 (D).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2024-05-19T16:18:44Z</dcterms:modified>
</cp:coreProperties>
</file>