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13D56C-3288-42F4-9CC5-69D5FFCCB5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9CB799-DF52-4E97-913D-635B721DFD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eFIP text mining system overview. The pipeline consists of four components to process: (1) retrieval of all documents relevant to a given protein (eGRAB), (2) extraction of phosphorylation mentions (kinase, substrate and site) in these documents (RLIMS-P), (3) extraction of PPI mentions (protein interactants and type of interaction) (PPI module) and (4) detection of phosphorylation-interaction relations (impact module).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AF973-60C2-4EDC-9953-1327759BE19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eFIP ranking and result summary of abstracts for protein BAD. A total of 1331 abstracts are linked to protein BAD as determined by eGRAB, among which 369 mention phosphorylation information (ranked and partially shown). The ‘Impact’, ‘PPI’ and ‘Site’ images on the left point to the type of information are found in the abstract. The title, authors and a summary of the interactions involving the phosphorylated forms of BAD are displayed. A spreadsheet summary file can be downloaded by clicking on the ‘Download info in CSV format’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AF973-60C2-4EDC-9953-1327759BE19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eFIP annotation interface with sentence evidence attribution of phosphorylated protein and interaction events in PMID 10837486.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AF973-60C2-4EDC-9953-1327759BE19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bas044, </a:t>
            </a:r>
            <a:r>
              <a:rPr lang="en-US" altLang="en-US" sz="1000">
                <a:solidFill>
                  <a:srgbClr val="333333"/>
                </a:solidFill>
                <a:hlinkClick r:id="rId3"/>
              </a:rPr>
              <a:t>https://doi.org/10.1093/database/bas044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eFIP text mining system overview. The pipeline consists of four components to process: (1) retrieval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844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bas044, </a:t>
            </a:r>
            <a:r>
              <a:rPr lang="en-US" altLang="en-US" sz="1000">
                <a:solidFill>
                  <a:srgbClr val="333333"/>
                </a:solidFill>
                <a:hlinkClick r:id="rId3"/>
              </a:rPr>
              <a:t>https://doi.org/10.1093/database/bas044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eFIP ranking and result summary of abstracts for protein BAD. A total of 1331 abstracts are linked to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bas044, </a:t>
            </a:r>
            <a:r>
              <a:rPr lang="en-US" altLang="en-US" sz="1000">
                <a:solidFill>
                  <a:srgbClr val="333333"/>
                </a:solidFill>
                <a:hlinkClick r:id="rId3"/>
              </a:rPr>
              <a:t>https://doi.org/10.1093/database/bas044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eFIP annotation interface with sentence evidence attribution of phosphorylated protein and interaction events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45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eFIP text mining system overview. The pipeline consists of four components to process: (1) retrieval of ...</vt:lpstr>
      <vt:lpstr>Figure 2 eFIP ranking and result summary of abstracts for protein BAD. A total of 1331 abstracts are linked to protein ...</vt:lpstr>
      <vt:lpstr>Figure 3 eFIP annotation interface with sentence evidence attribution of phosphorylated protein and interaction events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2024-05-19T09:21:05Z</dcterms:modified>
</cp:coreProperties>
</file>