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08F06-284F-45DA-9C11-8CD3C25B78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140457-3FF2-4F0C-A4F5-48B8C47A14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view using ‘Mdm2’ as an example.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1779C-BE58-45D4-A2DE-3B8FC89085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General view using ‘Mdm2’ as an example.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94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General view using ‘Mdm2’ as an example.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2024-04-27T14:11:15Z</dcterms:modified>
</cp:coreProperties>
</file>