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F64B1-DCE2-434E-819C-07DBDB2219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490A1-5797-439A-B540-6440FFEC7E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Training of the neural network. Top panel: scheme for learning rate cycling during training of independent models. Bottom panel: for each independent model, accuracy was monitored along training epochs for training subsets and testing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259F1-92E5-447B-9C88-69E970D202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Training of the neural network. Top panel: scheme for learning rate cycling during training of independent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69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Training of the neural network. Top panel: scheme for learning rate cycling during training of independent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2024-05-19T17:13:39Z</dcterms:modified>
</cp:coreProperties>
</file>