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1F018E-55B7-470B-AE4E-129C540DC9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54B66A-3D67-4B34-8A19-FF8A04FEF1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Depicts the extension of the PhenoDigm web interface and how the data can be browsed using the newly added pages. From a list of phenotypes, those of interest can be selected, leading to a page that shows P -values for each of the investigated tissues. Hyphens in one of the P -value fields indicate that with the data set no significant association between the phenotype and the tissue could be identified. For significant associations, genes supporting the association between tissue and phenotype are provided.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D51AA-AA12-410C-97DA-B94D6A4BBB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bau017, </a:t>
            </a:r>
            <a:r>
              <a:rPr lang="en-US" altLang="en-US" sz="1000">
                <a:solidFill>
                  <a:srgbClr val="333333"/>
                </a:solidFill>
                <a:hlinkClick r:id="rId3"/>
              </a:rPr>
              <a:t>https://doi.org/10.1093/database/bau017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Depicts the extension of the PhenoDigm web interface and how the data can be browsed using the newly added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39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Depicts the extension of the PhenoDigm web interface and how the data can be browsed using the newly added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2024-05-16T00:19:59Z</dcterms:modified>
</cp:coreProperties>
</file>