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4E480A-2E10-4DAD-B27E-C6303D51FD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B56A5-B79A-413C-A1A2-F4403E0457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Structural diversity of AMPs based on their secondary conformations using Protein Data Bank (PDB). [(a) 2K6O: Antimicrobial Peptide, the α-helical structure of cathelicidin LL-37 in Homo sapiens. (b) 1RKK: Antimicrobial Peptide, β-sheeted polyphemusin in Limulus polyphemus. (c) 1G89: Antimicrobial Peptide, extended indolicidin in Bos taurus. (d) 1FQQ: Antimicrobial Peptide, Antibiotic and mixed structures like human β- defensin-2 in Homo sapiens].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281B09-ED81-41B9-842B-7AB6BB50805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Structural diversity of AMPs based on their secondary conformations using Protein Data Bank (PDB). [(a) 2K6O: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775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Structural diversity of AMPs based on their secondary conformations using Protein Data Bank (PDB). [(a) 2K6O: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2024-05-14T08:49:02Z</dcterms:modified>
</cp:coreProperties>
</file>