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DE256-0FDB-4806-ADEE-B30D493279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09061-6F5C-4A44-88B1-378541333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Named entity recognition deep learning model. Example text from PMC 1 253 656.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32C22-64D0-4646-B96A-F5E17BFB1F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Named entity recognition deep learning model. Example text from PMC 1 253 656.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35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Named entity recognition deep learning model. Example text from PMC 1 253 656.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2024-05-05T14:38:19Z</dcterms:modified>
</cp:coreProperties>
</file>