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D75A1A-8BAB-4EE2-BADB-866EB3B898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F24F6A-CA82-40EF-9296-C62E111932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Plots of α score vs. bit score to E. coli datasets: Ec_vso and Ec_so. Clouds of random alignments are identified by relabeling instances according to the obtained ML model. These plots are the same plots presented in Figure 4a and b, but here all label-1 hits considered random alignments were relabeled to 0. Therefore, the blue data points are those regarded as random, while red data points are considered significant alignments.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A8A20B-CC66-4E2D-957E-0F3E9E519E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baaa067, </a:t>
            </a:r>
            <a:r>
              <a:rPr lang="en-US" altLang="en-US" sz="1000">
                <a:solidFill>
                  <a:srgbClr val="333333"/>
                </a:solidFill>
                <a:hlinkClick r:id="rId3"/>
              </a:rPr>
              <a:t>https://doi.org/10.1093/database/baaa067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Plots of α score vs. bit score to E. coli datasets: Ec_vso and Ec_so. Clouds of random alignments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078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Plots of α score vs. bit score to E. coli datasets: Ec_vso and Ec_so. Clouds of random alignments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2024-05-19T14:54:28Z</dcterms:modified>
</cp:coreProperties>
</file>