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2E115B-2F9D-441F-A385-76B946A7F9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87BBEE-5631-45DE-840C-D9278CA1B00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ED3D57-3155-4600-8937-240B6D5DCD4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284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2024-05-16T18:51:36Z</dcterms:modified>
</cp:coreProperties>
</file>