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DB4226-0D63-4650-9030-28D694BE76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C2F0E4-9B72-4D86-94E3-F3BCD520B1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Architecture of CancerLivER.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6F9CED-4F59-440B-8566-1E603DBD3F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Workflow to generate Expression Dataset matrices maintained in CancerLivER.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6F9CED-4F59-440B-8566-1E603DBD3F2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workflow shows the process of application of CancerLivER in the prioritisation of GPC3 as a diagnostic biomarker and as a drug target for HCC.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6F9CED-4F59-440B-8566-1E603DBD3F2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Potential applications of CancerLivER.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6F9CED-4F59-440B-8566-1E603DBD3F2A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a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a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a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Architecture of CancerLivER.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973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Workflow to generate Expression Dataset matrices maintained in CancerLivER.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93900" y="1371600"/>
            <a:ext cx="51683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The workflow shows the process of application of CancerLivER in the prioritisation of GPC3 as a diagnostic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912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Potential applications of CancerLivER.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312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2 Architecture of CancerLivER.</vt:lpstr>
      <vt:lpstr>Figure 1 Workflow to generate Expression Dataset matrices maintained in CancerLivER.</vt:lpstr>
      <vt:lpstr>Figure 4 The workflow shows the process of application of CancerLivER in the prioritisation of GPC3 as a diagnostic ...</vt:lpstr>
      <vt:lpstr>Figure 3 Potential applications of CancerLivER.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2024-05-19T19:11:22Z</dcterms:modified>
</cp:coreProperties>
</file>