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39050-F355-49AE-9B4E-0B3DA6D334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94F7E-1B68-40E5-895F-B180347949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augmented abstract on PubMed (PMID 20977743). The mentions of gene, disease, PTM and investigation techniques are highlighted in blue, brown, purple and green,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00269-5057-43D4-8649-2387774F56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augmented abstract on PubMed (PMID 20977743). The mentions of gene, disease, PTM and investigation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88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augmented abstract on PubMed (PMID 20977743). The mentions of gene, disease, PTM and investigation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2024-05-08T04:49:55Z</dcterms:modified>
</cp:coreProperties>
</file>