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65F37-914A-417A-A32A-2374834DF0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E16A5A-FA62-4A50-A56F-1BFBC1A608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clustering example.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ABEF5-A431-412B-BC36-544B245222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Correlation clustering example.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16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Correlation clustering example.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2024-05-19T09:58:44Z</dcterms:modified>
</cp:coreProperties>
</file>