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591395-9B5C-40CF-99CB-979EDF8065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73E251-048F-48E6-9836-D2DFA4BD01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principles around which the OBO Foundry was built.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C45A0A-B3C2-44B8-A40F-399E6DCDB2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Illustration of the principles around which the OBO Foundry was built.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379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Illustration of the principles around which the OBO Foundry was built.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2024-05-19T09:47:48Z</dcterms:modified>
</cp:coreProperties>
</file>