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745B54-65A1-4BDC-A37B-A605A3C4759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7579F2-D22B-4ACF-BD8A-78E6FE967C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Information on asthma with associated references and compounds. (a) Disease description. (b) Downloadable list of associated references for asthma. (c) Downloadable list of associated compounds for asthma.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67DB2-77B5-4474-A2C6-544A2E8CFF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z1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baz139,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https://doi.org/10.1093/database/baz139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Information on asthma with associated references and compounds. (a) Disease description. (b) Downloadable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30500" y="1371600"/>
            <a:ext cx="367237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Information on asthma with associated references and compounds. (a) Disease description. (b) Downloadable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2024-05-19T15:15:03Z</dcterms:modified>
</cp:coreProperties>
</file>