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CBC25-F8F4-4703-B70F-C6313C73B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FC203-89E1-4D61-A322-D4F41669C2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MySQL query asking for GPCRs in Class A with more than 10% serine and C-terminal longer than 300 amino acid residues.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E38CA-C3CC-4FD2-ADBD-E39CC90F31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MySQL query asking for GPCRs in Class A with more than 10% serine and C-terminal longer than 300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4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MySQL query asking for GPCRs in Class A with more than 10% serine and C-terminal longer than 300 amino acid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2024-05-19T17:13:49Z</dcterms:modified>
</cp:coreProperties>
</file>