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20B13-6D2C-46BB-9F96-EE5D6507A6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451884-2F1B-4043-A3E6-2E5134A70E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systematic outline of the front-end and back-end architecture of STRIDE-DB.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637C9-AB9D-46EE-882E-29F7D4F3D5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systematic outline of the front-end and back-end architecture of STRIDE-DB.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systematic outline of the front-end and back-end architecture of STRIDE-DB.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2024-05-16T16:09:38Z</dcterms:modified>
</cp:coreProperties>
</file>