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AC6757-6A1A-4AB7-9ADC-A7825CCCDF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0F729E-130A-4191-8918-CDFB23A002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Analyzed Phenotypes Upload form. The left panel shows the first stage of upload, where the user selects their experiment and genus and uploads their file in TSV format. Stage 2 (middle) processes the file and reveals green checkmarks where validation has passed and red x’s with helpful guidance if there were errors. The user can re-upload their file if there are issues or move onto the final stage (right) where they will be asked to describe each trait in their file. If a trait name matches exactly to an existing trait in the database, the fields will be gray and cannot be changed as seen in the screenshot but provide a valuable resource for the user to validate that the methods and units used are the same.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720907-232A-4387-908D-0F7F024147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5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Analyzed Phenotypes Upload form. The left panel shows the first stage of upload, where the user selects their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649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Analyzed Phenotypes Upload form. The left panel shows the first stage of upload, where the user selects their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2024-05-19T20:11:07Z</dcterms:modified>
</cp:coreProperties>
</file>