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406B5-1864-4059-8303-82FF6530A9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557358-760D-4124-9E65-E8C9BAB926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Phylogenetic analysis of selected cork oak and Arabidopsis MYBs TFs related to AtMYB39 and AtMYB92. Amino acid sequences were retrieved from CorkOakDB and TAIR, and multiple alignment of conserved MYB domains was performed using MAFFT v7. Phylogenetic inference was obtained using the Maximum Likelihood method with RAxML v8.2.12. Branch support was obtained by bootstrap analysis (1000 replications) and indicated for specific nodes (bootstrap value &gt;50%).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60441-4636-4F5C-B0D2-80DFAFB031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Phylogenetic analysis of selected cork oak and Arabidopsis MYBs TFs related to AtMYB39 and AtMYB92. Amino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62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Phylogenetic analysis of selected cork oak and Arabidopsis MYBs TFs related to AtMYB39 and AtMYB92. Amino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2024-05-19T20:10:52Z</dcterms:modified>
</cp:coreProperties>
</file>