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D6BD2-BC3E-435F-BC35-D39EEA7177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8F1DC-3F52-4AC3-A0DB-8408506F48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framework, core system and programming language of FOPGDB.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4143C-D2A7-496A-A6A5-E29A52DA55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framework, core system and programming language of FOPGDB.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78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framework, core system and programming language of FOPGDB.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2024-05-08T20:20:49Z</dcterms:modified>
</cp:coreProperties>
</file>