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F5CE0-C766-407E-8BDD-14BC459A8D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9D8F1-75E9-4A9E-B402-611AC3D327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a curation web form showing part of the experiment curation environment. It shows how this implementation allows trait variants to be created from their base traits using controlled vocabulary lists to define modifiers/qualifiers.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4AC56-EC4B-452E-BA6F-A2DAA4945B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a curation web form showing part of the experiment curation environment. It shows how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60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screenshot of a curation web form showing part of the experiment curation environment. It shows how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2024-05-07T20:56:45Z</dcterms:modified>
</cp:coreProperties>
</file>