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49DBC4-4E45-43DB-82DC-C7E0735BC3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E9DC90-59C4-4A42-981C-F06B68CD8D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GSLA algorithm. GSLA uses two hypothesis tests to identify biologically significant functional associations between gene sets. Q1 evaluates whether the intergene-set interaction density between two gene sets is higher than that between random gene pairs. Q2 evaluates whether the dense functional interactions between gene sets can only be observed within the correct network, rather than random interactomes.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476243-9EAE-475B-977C-68FCDB3C9A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8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baaa086, </a:t>
            </a:r>
            <a:r>
              <a:rPr lang="en-US" altLang="en-US" sz="1000">
                <a:solidFill>
                  <a:srgbClr val="333333"/>
                </a:solidFill>
                <a:hlinkClick r:id="rId3"/>
              </a:rPr>
              <a:t>https://doi.org/10.1093/database/baaa086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GSLA algorithm. GSLA uses two hypothesis tests to identify biologically significant functional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71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GSLA algorithm. GSLA uses two hypothesis tests to identify biologically significant functional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2024-05-19T16:19:39Z</dcterms:modified>
</cp:coreProperties>
</file>