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A3069B-309A-4C31-8975-F5F9A58661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2154C7-0FDE-4059-96D8-F5056D3F98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a parse tree annotated with semantic roles.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976B69-CCE0-47C3-8C16-34877571F5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Example of a parse tree annotated with semantic roles.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676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Example of a parse tree annotated with semantic roles.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2024-05-19T22:20:58Z</dcterms:modified>
</cp:coreProperties>
</file>