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FBE944-D5F5-4970-8B4B-93A27FB85E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332622-7600-48F0-BBA6-D7BE9A84B4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Named entity normalization deep-learning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5FF38-1AFC-477B-A3D8-D5F6E41FC4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Named entity normalization deep-learning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23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Named entity normalization deep-learning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2024-05-05T15:21:57Z</dcterms:modified>
</cp:coreProperties>
</file>