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EDED4-6F7E-49EF-9E61-8945A98D92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DC4A4-5879-4B36-81B2-C61F47C789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Comparisons of biological characteristics of the three breast tissues by means of GESs. The first row presents the three types of breast tissues. The other rows, from top to bottom, present significant GES scores in function of tissue type (green: low score; red and green checkerboard pattern: intermediate score; red: high score). This figure is an illustration of Supplementary Table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EED0A-4470-48CD-A891-96E4F9FF0D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Customized expression analysis results of four demonstrative gene pairs (tested gene, splitting gene/quartile criterion): (MKI67, AURKA); (GZMA, PRF1); (GZMA, ESR1) and (PRF1, ESR1).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EED0A-4470-48CD-A891-96E4F9FF0D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FOXC1 gene expression analysis in basal-like (PAM50) and/or TNBC (IHC), and intrinsic molecular subtypes (PAM50).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EED0A-4470-48CD-A891-96E4F9FF0DB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baab007, </a:t>
            </a:r>
            <a:r>
              <a:rPr lang="en-US" altLang="en-US" sz="1000">
                <a:solidFill>
                  <a:srgbClr val="333333"/>
                </a:solidFill>
                <a:hlinkClick r:id="rId3"/>
              </a:rPr>
              <a:t>https://doi.org/10.1093/database/baab007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Comparisons of biological characteristics of the three breast tissues by means of GESs. The first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32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baab007, </a:t>
            </a:r>
            <a:r>
              <a:rPr lang="en-US" altLang="en-US" sz="1000">
                <a:solidFill>
                  <a:srgbClr val="333333"/>
                </a:solidFill>
                <a:hlinkClick r:id="rId3"/>
              </a:rPr>
              <a:t>https://doi.org/10.1093/database/baab007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Customized expression analysis results of four demonstrative gene pairs (tested gene, splitting gene/quartile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17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baab007, </a:t>
            </a:r>
            <a:r>
              <a:rPr lang="en-US" altLang="en-US" sz="1000">
                <a:solidFill>
                  <a:srgbClr val="333333"/>
                </a:solidFill>
                <a:hlinkClick r:id="rId3"/>
              </a:rPr>
              <a:t>https://doi.org/10.1093/database/baab007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FOXC1 gene expression analysis in basal-like (PAM50) and/or TNBC (IHC), and intrinsic molecular subtypes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26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Comparisons of biological characteristics of the three breast tissues by means of GESs. The first row ...</vt:lpstr>
      <vt:lpstr>Figure 3. Customized expression analysis results of four demonstrative gene pairs (tested gene, splitting gene/quartile ...</vt:lpstr>
      <vt:lpstr>Figure 2. FOXC1 gene expression analysis in basal-like (PAM50) and/or TNBC (IHC), and intrinsic molecular subtypes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2024-05-19T14:54:04Z</dcterms:modified>
</cp:coreProperties>
</file>