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03D182-C66A-4F4C-AA9F-E693E554CB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BDB25F-EAAF-4780-9656-FAC10A13B8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snapshot of the graphical user interface to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536A34-7D9B-408C-8019-DAE40186F2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Searching result and integrated network of ‘miR-19a’.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536A34-7D9B-408C-8019-DAE40186F2B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u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snapshot of the graphical user interface to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608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Searching result and integrated network of ‘miR-19a’.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517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A snapshot of the graphical user interface to the database.
</vt:lpstr>
      <vt:lpstr>Figure 2. Searching result and integrated network of ‘miR-19a’.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2024-05-18T12:31:45Z</dcterms:modified>
</cp:coreProperties>
</file>