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4BA068-B230-48B8-868B-CD0CBB0F36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28F003-3B37-4B88-A577-95CE7257F4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Entity-relationship diagram of the Phenol-Explorer 2.0 database showing new tables.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C96552-E260-4014-86FC-E087FE8F00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Entity-relationship diagram of the Phenol-Explorer 2.0 database showing new tables.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6854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Entity-relationship diagram of the Phenol-Explorer 2.0 database showing new tables.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2024-05-19T14:54:47Z</dcterms:modified>
</cp:coreProperties>
</file>