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4F38BF-4AFC-41D1-AF39-462DC174AB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DE8B4C-319B-4A64-B653-F9D99EFBE8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Taxonomic coverage up to the family level of FTHFS sequences present in the AcetoBase reference protein data set. Candidates with &lt;50 sequences are merged in minor taxa.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FFD7FB-0600-431D-AC1C-EBA3862E05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Taxonomic coverage up to the family level of FTHFS sequences present in the AcetoBase reference protein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640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Taxonomic coverage up to the family level of FTHFS sequences present in the AcetoBase reference protein 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2024-05-03T00:03:22Z</dcterms:modified>
</cp:coreProperties>
</file>