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1E18D-1AD4-4BA2-8DB9-496D2EB004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08EFD7-CB77-414F-A10B-1C3FD91986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MartAnalysis. ‘MartAnalysis’ presents the user with a choice of data sets in a column on the left and a list of filters in a column on the right. The attributes are determined in advance by the administrator and cannot be changed by the user. As such, the ‘MartAnalysis’ interface is best suited for quick querying of commonly used attributes. In this example, the query result is processed to produce a histogram presentation of the most frequently affected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A2A7E-EFC8-441F-8476-06FF24C92A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MartAnalysis. ‘MartAnalysis’ presents the user with a choice of data sets in a column on the left and a list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558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MartAnalysis. ‘MartAnalysis’ presents the user with a choice of data sets in a column on the left and a list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2024-05-18T18:36:28Z</dcterms:modified>
</cp:coreProperties>
</file>