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1A7C5-4C78-4325-AA31-7C13CD0796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DDFA8-A65D-4948-9D15-3FFBADF303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validation decisions taken by 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32C93-941D-4C9A-A172-679FA0FA9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validation decisions taken by 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76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validation decisions taken by 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2024-05-19T15:41:31Z</dcterms:modified>
</cp:coreProperties>
</file>