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2F2EF-5292-4DE2-B621-182E17EA9A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702A9-55FE-4E83-987C-03C3234996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‘JBrowse’ tool available at CarrotOmics. (A) ‘JBrowse’ console with gene annotation tracks displayed. (B) Information about selected gene. (C) Heatmap display from transcriptome studies available from ‘Expression Heatmap’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77050-6E29-42DD-9DDB-4F7BF3A33B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‘JBrowse’ tool available at CarrotOmics. (A) ‘JBrowse’ console with gene annotation tracks displayed.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23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‘JBrowse’ tool available at CarrotOmics. (A) ‘JBrowse’ console with gene annotation tracks displayed.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2024-05-06T21:32:59Z</dcterms:modified>
</cp:coreProperties>
</file>